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8"/>
    <p:sldId id="257" r:id="rId29"/>
    <p:sldId id="258" r:id="rId30"/>
    <p:sldId id="259" r:id="rId31"/>
    <p:sldId id="260" r:id="rId32"/>
    <p:sldId id="261" r:id="rId33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Fira Sans" charset="1" panose="020B0503050000020004"/>
      <p:regular r:id="rId10"/>
    </p:embeddedFont>
    <p:embeddedFont>
      <p:font typeface="Fira Sans Bold" charset="1" panose="020B0803050000020004"/>
      <p:regular r:id="rId11"/>
    </p:embeddedFont>
    <p:embeddedFont>
      <p:font typeface="Fira Sans Italics" charset="1" panose="020B0503050000020004"/>
      <p:regular r:id="rId12"/>
    </p:embeddedFont>
    <p:embeddedFont>
      <p:font typeface="Fira Sans Bold Italics" charset="1" panose="020B0803050000020004"/>
      <p:regular r:id="rId13"/>
    </p:embeddedFont>
    <p:embeddedFont>
      <p:font typeface="Fira Sans Thin" charset="1" panose="020B0303050000020004"/>
      <p:regular r:id="rId14"/>
    </p:embeddedFont>
    <p:embeddedFont>
      <p:font typeface="Fira Sans Thin Italics" charset="1" panose="020B0303050000020004"/>
      <p:regular r:id="rId15"/>
    </p:embeddedFont>
    <p:embeddedFont>
      <p:font typeface="Fira Sans Extra-Light" charset="1" panose="020B0403050000020004"/>
      <p:regular r:id="rId16"/>
    </p:embeddedFont>
    <p:embeddedFont>
      <p:font typeface="Fira Sans Extra-Light Italics" charset="1" panose="020B0403050000020004"/>
      <p:regular r:id="rId17"/>
    </p:embeddedFont>
    <p:embeddedFont>
      <p:font typeface="Fira Sans Light" charset="1" panose="020B0403050000020004"/>
      <p:regular r:id="rId18"/>
    </p:embeddedFont>
    <p:embeddedFont>
      <p:font typeface="Fira Sans Light Italics" charset="1" panose="020B0403050000020004"/>
      <p:regular r:id="rId19"/>
    </p:embeddedFont>
    <p:embeddedFont>
      <p:font typeface="Fira Sans Medium" charset="1" panose="020B0603050000020004"/>
      <p:regular r:id="rId20"/>
    </p:embeddedFont>
    <p:embeddedFont>
      <p:font typeface="Fira Sans Medium Italics" charset="1" panose="020B0603050000020004"/>
      <p:regular r:id="rId21"/>
    </p:embeddedFont>
    <p:embeddedFont>
      <p:font typeface="Fira Sans Semi-Bold" charset="1" panose="020B0603050000020004"/>
      <p:regular r:id="rId22"/>
    </p:embeddedFont>
    <p:embeddedFont>
      <p:font typeface="Fira Sans Semi-Bold Italics" charset="1" panose="020B0703050000020004"/>
      <p:regular r:id="rId23"/>
    </p:embeddedFont>
    <p:embeddedFont>
      <p:font typeface="Fira Sans Ultra-Bold" charset="1" panose="020B0903050000020004"/>
      <p:regular r:id="rId24"/>
    </p:embeddedFont>
    <p:embeddedFont>
      <p:font typeface="Fira Sans Ultra-Bold Italics" charset="1" panose="020B0903050000020004"/>
      <p:regular r:id="rId25"/>
    </p:embeddedFont>
    <p:embeddedFont>
      <p:font typeface="Fira Sans Heavy" charset="1" panose="020B0A03050000020004"/>
      <p:regular r:id="rId26"/>
    </p:embeddedFont>
    <p:embeddedFont>
      <p:font typeface="Fira Sans Heavy Italics" charset="1" panose="020B0A03050000020004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slides/slide1.xml" Type="http://schemas.openxmlformats.org/officeDocument/2006/relationships/slide"/><Relationship Id="rId29" Target="slides/slide2.xml" Type="http://schemas.openxmlformats.org/officeDocument/2006/relationships/slide"/><Relationship Id="rId3" Target="viewProps.xml" Type="http://schemas.openxmlformats.org/officeDocument/2006/relationships/viewProps"/><Relationship Id="rId30" Target="slides/slide3.xml" Type="http://schemas.openxmlformats.org/officeDocument/2006/relationships/slide"/><Relationship Id="rId31" Target="slides/slide4.xml" Type="http://schemas.openxmlformats.org/officeDocument/2006/relationships/slide"/><Relationship Id="rId32" Target="slides/slide5.xml" Type="http://schemas.openxmlformats.org/officeDocument/2006/relationships/slide"/><Relationship Id="rId33" Target="slides/slide6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5.png" Type="http://schemas.openxmlformats.org/officeDocument/2006/relationships/image"/><Relationship Id="rId6" Target="../media/image6.svg" Type="http://schemas.openxmlformats.org/officeDocument/2006/relationships/image"/><Relationship Id="rId7" Target="../media/image7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0.png" Type="http://schemas.openxmlformats.org/officeDocument/2006/relationships/image"/><Relationship Id="rId5" Target="../media/image11.png" Type="http://schemas.openxmlformats.org/officeDocument/2006/relationships/image"/><Relationship Id="rId6" Target="../media/image12.png" Type="http://schemas.openxmlformats.org/officeDocument/2006/relationships/image"/><Relationship Id="rId7" Target="../media/image13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4.png" Type="http://schemas.openxmlformats.org/officeDocument/2006/relationships/image"/><Relationship Id="rId5" Target="../media/image15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4.png" Type="http://schemas.openxmlformats.org/officeDocument/2006/relationships/image"/><Relationship Id="rId11" Target="../media/image25.svg" Type="http://schemas.openxmlformats.org/officeDocument/2006/relationships/image"/><Relationship Id="rId12" Target="../media/image26.png" Type="http://schemas.openxmlformats.org/officeDocument/2006/relationships/image"/><Relationship Id="rId13" Target="../media/image27.svg" Type="http://schemas.openxmlformats.org/officeDocument/2006/relationships/image"/><Relationship Id="rId14" Target="../media/image28.png" Type="http://schemas.openxmlformats.org/officeDocument/2006/relationships/image"/><Relationship Id="rId15" Target="../media/image29.svg" Type="http://schemas.openxmlformats.org/officeDocument/2006/relationships/image"/><Relationship Id="rId16" Target="../media/image30.png" Type="http://schemas.openxmlformats.org/officeDocument/2006/relationships/image"/><Relationship Id="rId17" Target="../media/image31.svg" Type="http://schemas.openxmlformats.org/officeDocument/2006/relationships/image"/><Relationship Id="rId18" Target="../media/image32.png" Type="http://schemas.openxmlformats.org/officeDocument/2006/relationships/image"/><Relationship Id="rId19" Target="../media/image33.svg" Type="http://schemas.openxmlformats.org/officeDocument/2006/relationships/image"/><Relationship Id="rId2" Target="../media/image16.png" Type="http://schemas.openxmlformats.org/officeDocument/2006/relationships/image"/><Relationship Id="rId20" Target="../media/image34.png" Type="http://schemas.openxmlformats.org/officeDocument/2006/relationships/image"/><Relationship Id="rId21" Target="../media/image35.svg" Type="http://schemas.openxmlformats.org/officeDocument/2006/relationships/image"/><Relationship Id="rId22" Target="../media/image36.png" Type="http://schemas.openxmlformats.org/officeDocument/2006/relationships/image"/><Relationship Id="rId23" Target="../media/image37.svg" Type="http://schemas.openxmlformats.org/officeDocument/2006/relationships/image"/><Relationship Id="rId24" Target="../media/image38.png" Type="http://schemas.openxmlformats.org/officeDocument/2006/relationships/image"/><Relationship Id="rId25" Target="../media/image39.svg" Type="http://schemas.openxmlformats.org/officeDocument/2006/relationships/image"/><Relationship Id="rId26" Target="../media/image40.png" Type="http://schemas.openxmlformats.org/officeDocument/2006/relationships/image"/><Relationship Id="rId27" Target="../media/image41.svg" Type="http://schemas.openxmlformats.org/officeDocument/2006/relationships/image"/><Relationship Id="rId28" Target="../media/image42.png" Type="http://schemas.openxmlformats.org/officeDocument/2006/relationships/image"/><Relationship Id="rId29" Target="../media/image43.svg" Type="http://schemas.openxmlformats.org/officeDocument/2006/relationships/image"/><Relationship Id="rId3" Target="../media/image17.svg" Type="http://schemas.openxmlformats.org/officeDocument/2006/relationships/image"/><Relationship Id="rId30" Target="../media/image44.png" Type="http://schemas.openxmlformats.org/officeDocument/2006/relationships/image"/><Relationship Id="rId31" Target="../media/image45.svg" Type="http://schemas.openxmlformats.org/officeDocument/2006/relationships/image"/><Relationship Id="rId32" Target="../media/image46.png" Type="http://schemas.openxmlformats.org/officeDocument/2006/relationships/image"/><Relationship Id="rId33" Target="../media/image47.svg" Type="http://schemas.openxmlformats.org/officeDocument/2006/relationships/image"/><Relationship Id="rId34" Target="../media/image48.png" Type="http://schemas.openxmlformats.org/officeDocument/2006/relationships/image"/><Relationship Id="rId35" Target="../media/image49.svg" Type="http://schemas.openxmlformats.org/officeDocument/2006/relationships/image"/><Relationship Id="rId36" Target="../media/image50.png" Type="http://schemas.openxmlformats.org/officeDocument/2006/relationships/image"/><Relationship Id="rId37" Target="../media/image51.svg" Type="http://schemas.openxmlformats.org/officeDocument/2006/relationships/image"/><Relationship Id="rId38" Target="../media/image52.png" Type="http://schemas.openxmlformats.org/officeDocument/2006/relationships/image"/><Relationship Id="rId39" Target="../media/image53.svg" Type="http://schemas.openxmlformats.org/officeDocument/2006/relationships/image"/><Relationship Id="rId4" Target="../media/image18.png" Type="http://schemas.openxmlformats.org/officeDocument/2006/relationships/image"/><Relationship Id="rId40" Target="../media/image54.png" Type="http://schemas.openxmlformats.org/officeDocument/2006/relationships/image"/><Relationship Id="rId41" Target="../media/image55.svg" Type="http://schemas.openxmlformats.org/officeDocument/2006/relationships/image"/><Relationship Id="rId42" Target="../media/image56.png" Type="http://schemas.openxmlformats.org/officeDocument/2006/relationships/image"/><Relationship Id="rId43" Target="../media/image57.svg" Type="http://schemas.openxmlformats.org/officeDocument/2006/relationships/image"/><Relationship Id="rId44" Target="../media/image58.png" Type="http://schemas.openxmlformats.org/officeDocument/2006/relationships/image"/><Relationship Id="rId45" Target="../media/image59.svg" Type="http://schemas.openxmlformats.org/officeDocument/2006/relationships/image"/><Relationship Id="rId46" Target="../media/image60.png" Type="http://schemas.openxmlformats.org/officeDocument/2006/relationships/image"/><Relationship Id="rId47" Target="../media/image61.svg" Type="http://schemas.openxmlformats.org/officeDocument/2006/relationships/image"/><Relationship Id="rId48" Target="../media/image62.png" Type="http://schemas.openxmlformats.org/officeDocument/2006/relationships/image"/><Relationship Id="rId49" Target="../media/image63.svg" Type="http://schemas.openxmlformats.org/officeDocument/2006/relationships/image"/><Relationship Id="rId5" Target="../media/image19.svg" Type="http://schemas.openxmlformats.org/officeDocument/2006/relationships/image"/><Relationship Id="rId50" Target="../media/image64.png" Type="http://schemas.openxmlformats.org/officeDocument/2006/relationships/image"/><Relationship Id="rId51" Target="../media/image65.svg" Type="http://schemas.openxmlformats.org/officeDocument/2006/relationships/image"/><Relationship Id="rId52" Target="../media/image66.png" Type="http://schemas.openxmlformats.org/officeDocument/2006/relationships/image"/><Relationship Id="rId53" Target="../media/image67.svg" Type="http://schemas.openxmlformats.org/officeDocument/2006/relationships/image"/><Relationship Id="rId54" Target="../media/image68.png" Type="http://schemas.openxmlformats.org/officeDocument/2006/relationships/image"/><Relationship Id="rId55" Target="../media/image69.svg" Type="http://schemas.openxmlformats.org/officeDocument/2006/relationships/image"/><Relationship Id="rId56" Target="../media/image70.png" Type="http://schemas.openxmlformats.org/officeDocument/2006/relationships/image"/><Relationship Id="rId57" Target="../media/image71.svg" Type="http://schemas.openxmlformats.org/officeDocument/2006/relationships/image"/><Relationship Id="rId58" Target="../media/image72.png" Type="http://schemas.openxmlformats.org/officeDocument/2006/relationships/image"/><Relationship Id="rId59" Target="../media/image73.svg" Type="http://schemas.openxmlformats.org/officeDocument/2006/relationships/image"/><Relationship Id="rId6" Target="../media/image20.png" Type="http://schemas.openxmlformats.org/officeDocument/2006/relationships/image"/><Relationship Id="rId60" Target="../media/image74.png" Type="http://schemas.openxmlformats.org/officeDocument/2006/relationships/image"/><Relationship Id="rId61" Target="../media/image75.svg" Type="http://schemas.openxmlformats.org/officeDocument/2006/relationships/image"/><Relationship Id="rId62" Target="../media/image2.png" Type="http://schemas.openxmlformats.org/officeDocument/2006/relationships/image"/><Relationship Id="rId63" Target="../media/image3.svg" Type="http://schemas.openxmlformats.org/officeDocument/2006/relationships/image"/><Relationship Id="rId64" Target="https://chat.openai.com/share/d015d1c0-6cfd-431c-a75f-bc6d8cc9b5d4" TargetMode="External" Type="http://schemas.openxmlformats.org/officeDocument/2006/relationships/hyperlink"/><Relationship Id="rId7" Target="../media/image21.svg" Type="http://schemas.openxmlformats.org/officeDocument/2006/relationships/image"/><Relationship Id="rId8" Target="../media/image22.png" Type="http://schemas.openxmlformats.org/officeDocument/2006/relationships/image"/><Relationship Id="rId9" Target="../media/image23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153309" y="3082239"/>
            <a:ext cx="7587903" cy="5642104"/>
            <a:chOff x="0" y="0"/>
            <a:chExt cx="10117204" cy="7522805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5315569"/>
              <a:ext cx="10117204" cy="220723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4437"/>
                </a:lnSpc>
              </a:pPr>
              <a:r>
                <a:rPr lang="en-US" sz="3169">
                  <a:solidFill>
                    <a:srgbClr val="000000"/>
                  </a:solidFill>
                  <a:latin typeface="Fira Sans"/>
                </a:rPr>
                <a:t>Name : Muhammad Irfan Hakim</a:t>
              </a:r>
            </a:p>
            <a:p>
              <a:pPr algn="just">
                <a:lnSpc>
                  <a:spcPts val="4437"/>
                </a:lnSpc>
              </a:pPr>
              <a:r>
                <a:rPr lang="en-US" sz="3169">
                  <a:solidFill>
                    <a:srgbClr val="000000"/>
                  </a:solidFill>
                  <a:latin typeface="Fira Sans"/>
                </a:rPr>
                <a:t>Matric Number : S62113</a:t>
              </a:r>
            </a:p>
            <a:p>
              <a:pPr algn="just" marL="0" indent="0" lvl="0">
                <a:lnSpc>
                  <a:spcPts val="4437"/>
                </a:lnSpc>
                <a:spcBef>
                  <a:spcPct val="0"/>
                </a:spcBef>
              </a:pPr>
              <a:r>
                <a:rPr lang="en-US" sz="3169">
                  <a:solidFill>
                    <a:srgbClr val="000000"/>
                  </a:solidFill>
                  <a:latin typeface="Fira Sans"/>
                </a:rPr>
                <a:t>Date : 8 January 2024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95250"/>
              <a:ext cx="10117204" cy="429411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2451"/>
                </a:lnSpc>
              </a:pPr>
              <a:r>
                <a:rPr lang="en-US" sz="11319" spc="339">
                  <a:solidFill>
                    <a:srgbClr val="1836B2"/>
                  </a:solidFill>
                  <a:latin typeface="Fira Sans Bold"/>
                </a:rPr>
                <a:t>STUDENT </a:t>
              </a:r>
            </a:p>
            <a:p>
              <a:pPr marL="0" indent="0" lvl="0">
                <a:lnSpc>
                  <a:spcPts val="12451"/>
                </a:lnSpc>
              </a:pPr>
              <a:r>
                <a:rPr lang="en-US" sz="11319" spc="339">
                  <a:solidFill>
                    <a:srgbClr val="1836B2"/>
                  </a:solidFill>
                  <a:latin typeface="Fira Sans Bold"/>
                </a:rPr>
                <a:t>GRAB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2738345" y="1195892"/>
            <a:ext cx="10918940" cy="9455310"/>
            <a:chOff x="0" y="0"/>
            <a:chExt cx="4282440" cy="37084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2"/>
              <a:stretch>
                <a:fillRect l="-19789" t="0" r="-10208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4787153" y="8722355"/>
            <a:ext cx="4060988" cy="3760864"/>
            <a:chOff x="0" y="0"/>
            <a:chExt cx="5800804" cy="53721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5800804" cy="5372100"/>
            </a:xfrm>
            <a:custGeom>
              <a:avLst/>
              <a:gdLst/>
              <a:ahLst/>
              <a:cxnLst/>
              <a:rect r="r" b="b" t="t" l="l"/>
              <a:pathLst>
                <a:path h="5372100" w="5800804">
                  <a:moveTo>
                    <a:pt x="4250134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250134" y="5372100"/>
                  </a:lnTo>
                  <a:lnTo>
                    <a:pt x="5800804" y="2686050"/>
                  </a:lnTo>
                  <a:lnTo>
                    <a:pt x="4250134" y="0"/>
                  </a:lnTo>
                  <a:close/>
                </a:path>
              </a:pathLst>
            </a:custGeom>
            <a:solidFill>
              <a:srgbClr val="A066CB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10555851" y="1028700"/>
            <a:ext cx="5339709" cy="564302"/>
            <a:chOff x="0" y="0"/>
            <a:chExt cx="7119613" cy="752402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1711549" y="24335"/>
              <a:ext cx="5408063" cy="64475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059"/>
                </a:lnSpc>
                <a:spcBef>
                  <a:spcPct val="0"/>
                </a:spcBef>
              </a:pPr>
              <a:r>
                <a:rPr lang="en-US" sz="2899">
                  <a:solidFill>
                    <a:srgbClr val="000000"/>
                  </a:solidFill>
                  <a:latin typeface="Fira Sans Ultra-Bold"/>
                </a:rPr>
                <a:t>CSM3114 - FRAMEWORK</a:t>
              </a:r>
            </a:p>
          </p:txBody>
        </p:sp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317768" cy="752402"/>
            </a:xfrm>
            <a:custGeom>
              <a:avLst/>
              <a:gdLst/>
              <a:ahLst/>
              <a:cxnLst/>
              <a:rect r="r" b="b" t="t" l="l"/>
              <a:pathLst>
                <a:path h="752402" w="1317768">
                  <a:moveTo>
                    <a:pt x="0" y="0"/>
                  </a:moveTo>
                  <a:lnTo>
                    <a:pt x="1317768" y="0"/>
                  </a:lnTo>
                  <a:lnTo>
                    <a:pt x="1317768" y="752402"/>
                  </a:lnTo>
                  <a:lnTo>
                    <a:pt x="0" y="7524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-51576" r="0" b="0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-10800000">
            <a:off x="-3846562" y="-3778684"/>
            <a:ext cx="9750524" cy="5945739"/>
            <a:chOff x="0" y="0"/>
            <a:chExt cx="8809804" cy="53721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809803" cy="5372100"/>
            </a:xfrm>
            <a:custGeom>
              <a:avLst/>
              <a:gdLst/>
              <a:ahLst/>
              <a:cxnLst/>
              <a:rect r="r" b="b" t="t" l="l"/>
              <a:pathLst>
                <a:path h="5372100" w="8809803">
                  <a:moveTo>
                    <a:pt x="7259134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7259134" y="5372100"/>
                  </a:lnTo>
                  <a:lnTo>
                    <a:pt x="8809803" y="2686050"/>
                  </a:lnTo>
                  <a:lnTo>
                    <a:pt x="7259134" y="0"/>
                  </a:lnTo>
                  <a:close/>
                </a:path>
              </a:pathLst>
            </a:custGeom>
            <a:solidFill>
              <a:srgbClr val="1836B2"/>
            </a:solidFill>
          </p:spPr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B2FC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081305" y="0"/>
            <a:ext cx="11879371" cy="10287000"/>
            <a:chOff x="0" y="0"/>
            <a:chExt cx="4282440" cy="3708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2"/>
              <a:stretch>
                <a:fillRect l="-1546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9815308" y="5143500"/>
            <a:ext cx="3544380" cy="3510473"/>
            <a:chOff x="0" y="0"/>
            <a:chExt cx="5423989" cy="53721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423989" cy="5372100"/>
            </a:xfrm>
            <a:custGeom>
              <a:avLst/>
              <a:gdLst/>
              <a:ahLst/>
              <a:cxnLst/>
              <a:rect r="r" b="b" t="t" l="l"/>
              <a:pathLst>
                <a:path h="5372100" w="5423989">
                  <a:moveTo>
                    <a:pt x="3873319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3873319" y="5372100"/>
                  </a:lnTo>
                  <a:lnTo>
                    <a:pt x="5423989" y="2686050"/>
                  </a:lnTo>
                  <a:lnTo>
                    <a:pt x="3873319" y="0"/>
                  </a:lnTo>
                  <a:close/>
                </a:path>
              </a:pathLst>
            </a:custGeom>
            <a:solidFill>
              <a:srgbClr val="A066CB"/>
            </a:solidFill>
          </p:spPr>
        </p:sp>
      </p:grpSp>
      <p:grpSp>
        <p:nvGrpSpPr>
          <p:cNvPr name="Group 6" id="6"/>
          <p:cNvGrpSpPr/>
          <p:nvPr/>
        </p:nvGrpSpPr>
        <p:grpSpPr>
          <a:xfrm rot="-10800000">
            <a:off x="-3602767" y="-4402351"/>
            <a:ext cx="13505732" cy="6226137"/>
            <a:chOff x="0" y="0"/>
            <a:chExt cx="11653156" cy="53721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1653155" cy="5372100"/>
            </a:xfrm>
            <a:custGeom>
              <a:avLst/>
              <a:gdLst/>
              <a:ahLst/>
              <a:cxnLst/>
              <a:rect r="r" b="b" t="t" l="l"/>
              <a:pathLst>
                <a:path h="5372100" w="11653155">
                  <a:moveTo>
                    <a:pt x="10102486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10102486" y="5372100"/>
                  </a:lnTo>
                  <a:lnTo>
                    <a:pt x="11653155" y="2686050"/>
                  </a:lnTo>
                  <a:lnTo>
                    <a:pt x="10102486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1028700" y="746549"/>
            <a:ext cx="5339709" cy="564302"/>
            <a:chOff x="0" y="0"/>
            <a:chExt cx="7119613" cy="752402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1711549" y="24335"/>
              <a:ext cx="5408063" cy="64475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059"/>
                </a:lnSpc>
                <a:spcBef>
                  <a:spcPct val="0"/>
                </a:spcBef>
              </a:pPr>
              <a:r>
                <a:rPr lang="en-US" sz="2899">
                  <a:solidFill>
                    <a:srgbClr val="000000"/>
                  </a:solidFill>
                  <a:latin typeface="Fira Sans Ultra-Bold"/>
                </a:rPr>
                <a:t>CSM3114 - FRAMEWORK</a:t>
              </a:r>
            </a:p>
          </p:txBody>
        </p: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317768" cy="752402"/>
            </a:xfrm>
            <a:custGeom>
              <a:avLst/>
              <a:gdLst/>
              <a:ahLst/>
              <a:cxnLst/>
              <a:rect r="r" b="b" t="t" l="l"/>
              <a:pathLst>
                <a:path h="752402" w="1317768">
                  <a:moveTo>
                    <a:pt x="0" y="0"/>
                  </a:moveTo>
                  <a:lnTo>
                    <a:pt x="1317768" y="0"/>
                  </a:lnTo>
                  <a:lnTo>
                    <a:pt x="1317768" y="752402"/>
                  </a:lnTo>
                  <a:lnTo>
                    <a:pt x="0" y="7524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-51576" r="0" b="0"/>
              </a:stretch>
            </a:blipFill>
          </p:spPr>
        </p:sp>
      </p:grpSp>
      <p:sp>
        <p:nvSpPr>
          <p:cNvPr name="Freeform 11" id="11"/>
          <p:cNvSpPr/>
          <p:nvPr/>
        </p:nvSpPr>
        <p:spPr>
          <a:xfrm flipH="false" flipV="false" rot="131436">
            <a:off x="1946462" y="6456776"/>
            <a:ext cx="1457873" cy="3021498"/>
          </a:xfrm>
          <a:custGeom>
            <a:avLst/>
            <a:gdLst/>
            <a:ahLst/>
            <a:cxnLst/>
            <a:rect r="r" b="b" t="t" l="l"/>
            <a:pathLst>
              <a:path h="3021498" w="1457873">
                <a:moveTo>
                  <a:pt x="0" y="0"/>
                </a:moveTo>
                <a:lnTo>
                  <a:pt x="1457873" y="0"/>
                </a:lnTo>
                <a:lnTo>
                  <a:pt x="1457873" y="3021499"/>
                </a:lnTo>
                <a:lnTo>
                  <a:pt x="0" y="302149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10081305" y="5364455"/>
            <a:ext cx="3043498" cy="3068563"/>
            <a:chOff x="0" y="0"/>
            <a:chExt cx="3678108" cy="37084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3678108" cy="3708400"/>
            </a:xfrm>
            <a:custGeom>
              <a:avLst/>
              <a:gdLst/>
              <a:ahLst/>
              <a:cxnLst/>
              <a:rect r="r" b="b" t="t" l="l"/>
              <a:pathLst>
                <a:path h="3708400" w="3678108">
                  <a:moveTo>
                    <a:pt x="2758581" y="0"/>
                  </a:moveTo>
                  <a:lnTo>
                    <a:pt x="919527" y="0"/>
                  </a:lnTo>
                  <a:lnTo>
                    <a:pt x="0" y="1854200"/>
                  </a:lnTo>
                  <a:lnTo>
                    <a:pt x="919527" y="3708400"/>
                  </a:lnTo>
                  <a:lnTo>
                    <a:pt x="2758581" y="3708400"/>
                  </a:lnTo>
                  <a:lnTo>
                    <a:pt x="3678108" y="1854200"/>
                  </a:lnTo>
                  <a:close/>
                </a:path>
              </a:pathLst>
            </a:custGeom>
            <a:blipFill>
              <a:blip r:embed="rId7"/>
              <a:stretch>
                <a:fillRect l="-39578" t="0" r="-39578" b="0"/>
              </a:stretch>
            </a:blip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283752" y="2016397"/>
            <a:ext cx="8860248" cy="2894627"/>
            <a:chOff x="0" y="0"/>
            <a:chExt cx="11813664" cy="3859503"/>
          </a:xfrm>
        </p:grpSpPr>
        <p:sp>
          <p:nvSpPr>
            <p:cNvPr name="TextBox 15" id="15"/>
            <p:cNvSpPr txBox="true"/>
            <p:nvPr/>
          </p:nvSpPr>
          <p:spPr>
            <a:xfrm rot="0">
              <a:off x="0" y="47625"/>
              <a:ext cx="11813664" cy="120036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6820"/>
                </a:lnSpc>
                <a:spcBef>
                  <a:spcPct val="0"/>
                </a:spcBef>
              </a:pPr>
              <a:r>
                <a:rPr lang="en-US" sz="6200">
                  <a:solidFill>
                    <a:srgbClr val="FFFFFF"/>
                  </a:solidFill>
                  <a:latin typeface="Fira Sans Bold"/>
                </a:rPr>
                <a:t>Overview of project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1891004"/>
              <a:ext cx="11813664" cy="196849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900"/>
                </a:lnSpc>
                <a:spcBef>
                  <a:spcPct val="0"/>
                </a:spcBef>
              </a:pPr>
              <a:r>
                <a:rPr lang="en-US" sz="3000" spc="-60">
                  <a:solidFill>
                    <a:srgbClr val="FFFFFF"/>
                  </a:solidFill>
                  <a:latin typeface="Fira Sans"/>
                </a:rPr>
                <a:t>Objective : Develop a dedicated ride-sharing app for campus students using Flutter framework for streamlined user experience.</a:t>
              </a: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283752" y="7301376"/>
            <a:ext cx="1881649" cy="12560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30"/>
              </a:lnSpc>
            </a:pPr>
            <a:r>
              <a:rPr lang="en-US" sz="3593">
                <a:solidFill>
                  <a:srgbClr val="FFFFFF"/>
                </a:solidFill>
                <a:latin typeface="Fira Sans"/>
              </a:rPr>
              <a:t>Core </a:t>
            </a:r>
          </a:p>
          <a:p>
            <a:pPr algn="ctr">
              <a:lnSpc>
                <a:spcPts val="5030"/>
              </a:lnSpc>
            </a:pPr>
            <a:r>
              <a:rPr lang="en-US" sz="3593">
                <a:solidFill>
                  <a:srgbClr val="FFFFFF"/>
                </a:solidFill>
                <a:latin typeface="Fira Sans"/>
              </a:rPr>
              <a:t>features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3482157" y="5940433"/>
            <a:ext cx="6333151" cy="931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2700">
                <a:solidFill>
                  <a:srgbClr val="FFFFFF"/>
                </a:solidFill>
                <a:latin typeface="Fira Sans"/>
              </a:rPr>
              <a:t>Simple interface for students to request </a:t>
            </a:r>
          </a:p>
          <a:p>
            <a:pPr algn="ctr">
              <a:lnSpc>
                <a:spcPts val="3779"/>
              </a:lnSpc>
            </a:pPr>
            <a:r>
              <a:rPr lang="en-US" sz="2700">
                <a:solidFill>
                  <a:srgbClr val="FFFFFF"/>
                </a:solidFill>
                <a:latin typeface="Fira Sans"/>
              </a:rPr>
              <a:t>rides within campus boundaries.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3748153" y="7571021"/>
            <a:ext cx="6333151" cy="931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9"/>
              </a:lnSpc>
              <a:spcBef>
                <a:spcPct val="0"/>
              </a:spcBef>
            </a:pPr>
            <a:r>
              <a:rPr lang="en-US" sz="2700">
                <a:solidFill>
                  <a:srgbClr val="FFFFFF"/>
                </a:solidFill>
                <a:latin typeface="Fira Sans"/>
              </a:rPr>
              <a:t>Easy onboarding process for students interested in becoming drivers.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3158328" y="9054465"/>
            <a:ext cx="8852838" cy="9766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0"/>
              </a:lnSpc>
              <a:spcBef>
                <a:spcPct val="0"/>
              </a:spcBef>
            </a:pPr>
            <a:r>
              <a:rPr lang="en-US" sz="2800">
                <a:solidFill>
                  <a:srgbClr val="FFFFFF"/>
                </a:solidFill>
                <a:latin typeface="Fira Sans"/>
              </a:rPr>
              <a:t>User-friendly platform for feedback, fostering </a:t>
            </a:r>
          </a:p>
          <a:p>
            <a:pPr algn="ctr">
              <a:lnSpc>
                <a:spcPts val="3920"/>
              </a:lnSpc>
              <a:spcBef>
                <a:spcPct val="0"/>
              </a:spcBef>
            </a:pPr>
            <a:r>
              <a:rPr lang="en-US" sz="2800">
                <a:solidFill>
                  <a:srgbClr val="FFFFFF"/>
                </a:solidFill>
                <a:latin typeface="Fira Sans"/>
              </a:rPr>
              <a:t>community engagement and continuous improvement.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153999" y="1273708"/>
            <a:ext cx="8937630" cy="7739584"/>
            <a:chOff x="0" y="0"/>
            <a:chExt cx="4282440" cy="3708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2"/>
              <a:stretch>
                <a:fillRect l="-3216" t="0" r="-1971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-10800000">
            <a:off x="2314816" y="-2086793"/>
            <a:ext cx="6208021" cy="4173585"/>
            <a:chOff x="0" y="0"/>
            <a:chExt cx="7990758" cy="53721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990758" cy="5372100"/>
            </a:xfrm>
            <a:custGeom>
              <a:avLst/>
              <a:gdLst/>
              <a:ahLst/>
              <a:cxnLst/>
              <a:rect r="r" b="b" t="t" l="l"/>
              <a:pathLst>
                <a:path h="5372100" w="7990758">
                  <a:moveTo>
                    <a:pt x="6440088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6440088" y="5372100"/>
                  </a:lnTo>
                  <a:lnTo>
                    <a:pt x="7990758" y="2686050"/>
                  </a:lnTo>
                  <a:lnTo>
                    <a:pt x="6440088" y="0"/>
                  </a:lnTo>
                  <a:close/>
                </a:path>
              </a:pathLst>
            </a:custGeom>
            <a:solidFill>
              <a:srgbClr val="1836B2"/>
            </a:solidFill>
          </p:spPr>
        </p:sp>
      </p:grpSp>
      <p:grpSp>
        <p:nvGrpSpPr>
          <p:cNvPr name="Group 6" id="6"/>
          <p:cNvGrpSpPr/>
          <p:nvPr/>
        </p:nvGrpSpPr>
        <p:grpSpPr>
          <a:xfrm rot="-10800000">
            <a:off x="-1093063" y="7283541"/>
            <a:ext cx="2963586" cy="3459503"/>
            <a:chOff x="0" y="0"/>
            <a:chExt cx="4602013" cy="53721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602013" cy="5372100"/>
            </a:xfrm>
            <a:custGeom>
              <a:avLst/>
              <a:gdLst/>
              <a:ahLst/>
              <a:cxnLst/>
              <a:rect r="r" b="b" t="t" l="l"/>
              <a:pathLst>
                <a:path h="5372100" w="4602013">
                  <a:moveTo>
                    <a:pt x="3051343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3051343" y="5372100"/>
                  </a:lnTo>
                  <a:lnTo>
                    <a:pt x="4602013" y="2686050"/>
                  </a:lnTo>
                  <a:lnTo>
                    <a:pt x="3051343" y="0"/>
                  </a:lnTo>
                  <a:close/>
                </a:path>
              </a:pathLst>
            </a:custGeom>
            <a:solidFill>
              <a:srgbClr val="A066CB"/>
            </a:solid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10466041" y="646468"/>
            <a:ext cx="7194138" cy="8611832"/>
          </a:xfrm>
          <a:custGeom>
            <a:avLst/>
            <a:gdLst/>
            <a:ahLst/>
            <a:cxnLst/>
            <a:rect r="r" b="b" t="t" l="l"/>
            <a:pathLst>
              <a:path h="8611832" w="7194138">
                <a:moveTo>
                  <a:pt x="0" y="0"/>
                </a:moveTo>
                <a:lnTo>
                  <a:pt x="7194138" y="0"/>
                </a:lnTo>
                <a:lnTo>
                  <a:pt x="7194138" y="8611832"/>
                </a:lnTo>
                <a:lnTo>
                  <a:pt x="0" y="86118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2838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7085747" y="6227527"/>
            <a:ext cx="5363840" cy="2112026"/>
            <a:chOff x="0" y="0"/>
            <a:chExt cx="7151787" cy="2816035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47625"/>
              <a:ext cx="7151787" cy="20061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5816"/>
                </a:lnSpc>
                <a:spcBef>
                  <a:spcPct val="0"/>
                </a:spcBef>
              </a:pPr>
              <a:r>
                <a:rPr lang="en-US" sz="5287">
                  <a:solidFill>
                    <a:srgbClr val="1836B2"/>
                  </a:solidFill>
                  <a:latin typeface="Fira Sans Semi-Bold"/>
                </a:rPr>
                <a:t>Wireframe of prototype 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2394068"/>
              <a:ext cx="5579373" cy="4219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2577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908706" y="2612934"/>
            <a:ext cx="239988" cy="262851"/>
          </a:xfrm>
          <a:prstGeom prst="rect">
            <a:avLst/>
          </a:prstGeom>
          <a:solidFill>
            <a:srgbClr val="A066CB"/>
          </a:solidFill>
        </p:spPr>
      </p:sp>
      <p:sp>
        <p:nvSpPr>
          <p:cNvPr name="AutoShape 3" id="3"/>
          <p:cNvSpPr/>
          <p:nvPr/>
        </p:nvSpPr>
        <p:spPr>
          <a:xfrm rot="0">
            <a:off x="4942442" y="9054339"/>
            <a:ext cx="239988" cy="262851"/>
          </a:xfrm>
          <a:prstGeom prst="rect">
            <a:avLst/>
          </a:prstGeom>
          <a:solidFill>
            <a:srgbClr val="A066CB"/>
          </a:solidFill>
        </p:spPr>
      </p:sp>
      <p:sp>
        <p:nvSpPr>
          <p:cNvPr name="AutoShape 4" id="4"/>
          <p:cNvSpPr/>
          <p:nvPr/>
        </p:nvSpPr>
        <p:spPr>
          <a:xfrm rot="0">
            <a:off x="9144000" y="2744360"/>
            <a:ext cx="239988" cy="262851"/>
          </a:xfrm>
          <a:prstGeom prst="rect">
            <a:avLst/>
          </a:prstGeom>
          <a:solidFill>
            <a:srgbClr val="A066CB"/>
          </a:solidFill>
        </p:spPr>
      </p:sp>
      <p:sp>
        <p:nvSpPr>
          <p:cNvPr name="AutoShape 5" id="5"/>
          <p:cNvSpPr/>
          <p:nvPr/>
        </p:nvSpPr>
        <p:spPr>
          <a:xfrm rot="0">
            <a:off x="13497585" y="9054339"/>
            <a:ext cx="239988" cy="262851"/>
          </a:xfrm>
          <a:prstGeom prst="rect">
            <a:avLst/>
          </a:prstGeom>
          <a:solidFill>
            <a:srgbClr val="A066CB"/>
          </a:solidFill>
        </p:spPr>
      </p:sp>
      <p:sp>
        <p:nvSpPr>
          <p:cNvPr name="AutoShape 6" id="6"/>
          <p:cNvSpPr/>
          <p:nvPr/>
        </p:nvSpPr>
        <p:spPr>
          <a:xfrm rot="0">
            <a:off x="0" y="-446411"/>
            <a:ext cx="13497585" cy="791631"/>
          </a:xfrm>
          <a:prstGeom prst="rect">
            <a:avLst/>
          </a:prstGeom>
          <a:solidFill>
            <a:srgbClr val="1836B2"/>
          </a:solidFill>
        </p:spPr>
      </p:sp>
      <p:sp>
        <p:nvSpPr>
          <p:cNvPr name="Freeform 7" id="7"/>
          <p:cNvSpPr/>
          <p:nvPr/>
        </p:nvSpPr>
        <p:spPr>
          <a:xfrm flipH="false" flipV="true" rot="0">
            <a:off x="11599196" y="-1270647"/>
            <a:ext cx="5660104" cy="3231734"/>
          </a:xfrm>
          <a:custGeom>
            <a:avLst/>
            <a:gdLst/>
            <a:ahLst/>
            <a:cxnLst/>
            <a:rect r="r" b="b" t="t" l="l"/>
            <a:pathLst>
              <a:path h="3231734" w="5660104">
                <a:moveTo>
                  <a:pt x="0" y="3231733"/>
                </a:moveTo>
                <a:lnTo>
                  <a:pt x="5660104" y="3231733"/>
                </a:lnTo>
                <a:lnTo>
                  <a:pt x="5660104" y="0"/>
                </a:lnTo>
                <a:lnTo>
                  <a:pt x="0" y="0"/>
                </a:lnTo>
                <a:lnTo>
                  <a:pt x="0" y="3231733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51576" r="0" b="0"/>
            </a:stretch>
          </a:blipFill>
        </p:spPr>
      </p: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700441" y="3192035"/>
            <a:ext cx="3184726" cy="6301528"/>
            <a:chOff x="0" y="0"/>
            <a:chExt cx="2620010" cy="518414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4"/>
              <a:stretch>
                <a:fillRect l="-7232" t="0" r="-7232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grpSp>
        <p:nvGrpSpPr>
          <p:cNvPr name="Group 18" id="18"/>
          <p:cNvGrpSpPr>
            <a:grpSpLocks noChangeAspect="true"/>
          </p:cNvGrpSpPr>
          <p:nvPr/>
        </p:nvGrpSpPr>
        <p:grpSpPr>
          <a:xfrm rot="0">
            <a:off x="4753606" y="2076166"/>
            <a:ext cx="3184726" cy="6301528"/>
            <a:chOff x="0" y="0"/>
            <a:chExt cx="2620010" cy="518414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5"/>
              <a:stretch>
                <a:fillRect l="-7232" t="0" r="-7232" b="0"/>
              </a:stretch>
            </a:blip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27" id="27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grpSp>
        <p:nvGrpSpPr>
          <p:cNvPr name="Group 28" id="28"/>
          <p:cNvGrpSpPr>
            <a:grpSpLocks noChangeAspect="true"/>
          </p:cNvGrpSpPr>
          <p:nvPr/>
        </p:nvGrpSpPr>
        <p:grpSpPr>
          <a:xfrm rot="0">
            <a:off x="9125596" y="3289209"/>
            <a:ext cx="3184726" cy="6301528"/>
            <a:chOff x="0" y="0"/>
            <a:chExt cx="2620010" cy="518414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30" id="30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6"/>
              <a:stretch>
                <a:fillRect l="-7143" t="0" r="-7143" b="0"/>
              </a:stretch>
            </a:blipFill>
          </p:spPr>
        </p:sp>
        <p:sp>
          <p:nvSpPr>
            <p:cNvPr name="Freeform 31" id="31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name="Freeform 32" id="32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name="Freeform 33" id="33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34" id="34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35" id="35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36" id="36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37" id="37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grpSp>
        <p:nvGrpSpPr>
          <p:cNvPr name="Group 38" id="38"/>
          <p:cNvGrpSpPr>
            <a:grpSpLocks noChangeAspect="true"/>
          </p:cNvGrpSpPr>
          <p:nvPr/>
        </p:nvGrpSpPr>
        <p:grpSpPr>
          <a:xfrm rot="0">
            <a:off x="13497585" y="2308362"/>
            <a:ext cx="3184726" cy="6301528"/>
            <a:chOff x="0" y="0"/>
            <a:chExt cx="2620010" cy="5184140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40" id="40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7"/>
              <a:stretch>
                <a:fillRect l="-7662" t="0" r="-7662" b="0"/>
              </a:stretch>
            </a:blipFill>
          </p:spPr>
        </p:sp>
        <p:sp>
          <p:nvSpPr>
            <p:cNvPr name="Freeform 41" id="41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name="Freeform 42" id="42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name="Freeform 43" id="43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44" id="44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45" id="45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46" id="46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47" id="47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sp>
        <p:nvSpPr>
          <p:cNvPr name="TextBox 48" id="48"/>
          <p:cNvSpPr txBox="true"/>
          <p:nvPr/>
        </p:nvSpPr>
        <p:spPr>
          <a:xfrm rot="0">
            <a:off x="639049" y="608329"/>
            <a:ext cx="9086762" cy="8883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820"/>
              </a:lnSpc>
              <a:spcBef>
                <a:spcPct val="0"/>
              </a:spcBef>
            </a:pPr>
            <a:r>
              <a:rPr lang="en-US" sz="6200">
                <a:solidFill>
                  <a:srgbClr val="1836B2"/>
                </a:solidFill>
                <a:latin typeface="Fira Sans Semi-Bold"/>
              </a:rPr>
              <a:t>User Interface (UI)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1268688" y="2477660"/>
            <a:ext cx="3364925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900"/>
              </a:lnSpc>
              <a:spcBef>
                <a:spcPct val="0"/>
              </a:spcBef>
            </a:pPr>
            <a:r>
              <a:rPr lang="en-US" sz="3000" spc="-60">
                <a:solidFill>
                  <a:srgbClr val="000000"/>
                </a:solidFill>
                <a:latin typeface="Fira Sans Medium"/>
              </a:rPr>
              <a:t>HomePage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5386335" y="8919065"/>
            <a:ext cx="3364925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900"/>
              </a:lnSpc>
              <a:spcBef>
                <a:spcPct val="0"/>
              </a:spcBef>
            </a:pPr>
            <a:r>
              <a:rPr lang="en-US" sz="3000" spc="-60">
                <a:solidFill>
                  <a:srgbClr val="000000"/>
                </a:solidFill>
                <a:latin typeface="Fira Sans Medium"/>
              </a:rPr>
              <a:t>SearchPage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13894375" y="8919065"/>
            <a:ext cx="3364925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900"/>
              </a:lnSpc>
              <a:spcBef>
                <a:spcPct val="0"/>
              </a:spcBef>
            </a:pPr>
            <a:r>
              <a:rPr lang="en-US" sz="3000" spc="-60">
                <a:solidFill>
                  <a:srgbClr val="000000"/>
                </a:solidFill>
                <a:latin typeface="Fira Sans Medium"/>
              </a:rPr>
              <a:t>RequestRidePage</a:t>
            </a:r>
          </a:p>
        </p:txBody>
      </p:sp>
      <p:sp>
        <p:nvSpPr>
          <p:cNvPr name="TextBox 52" id="52"/>
          <p:cNvSpPr txBox="true"/>
          <p:nvPr/>
        </p:nvSpPr>
        <p:spPr>
          <a:xfrm rot="0">
            <a:off x="9507813" y="2574834"/>
            <a:ext cx="3364925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900"/>
              </a:lnSpc>
              <a:spcBef>
                <a:spcPct val="0"/>
              </a:spcBef>
            </a:pPr>
            <a:r>
              <a:rPr lang="en-US" sz="3000" spc="-60">
                <a:solidFill>
                  <a:srgbClr val="000000"/>
                </a:solidFill>
                <a:latin typeface="Fira Sans Medium"/>
              </a:rPr>
              <a:t>DriverListPage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5182430" y="2402656"/>
            <a:ext cx="239988" cy="262851"/>
          </a:xfrm>
          <a:prstGeom prst="rect">
            <a:avLst/>
          </a:prstGeom>
          <a:solidFill>
            <a:srgbClr val="A066CB"/>
          </a:solidFill>
        </p:spPr>
      </p:sp>
      <p:sp>
        <p:nvSpPr>
          <p:cNvPr name="AutoShape 3" id="3"/>
          <p:cNvSpPr/>
          <p:nvPr/>
        </p:nvSpPr>
        <p:spPr>
          <a:xfrm rot="0">
            <a:off x="11388185" y="8186446"/>
            <a:ext cx="239988" cy="262851"/>
          </a:xfrm>
          <a:prstGeom prst="rect">
            <a:avLst/>
          </a:prstGeom>
          <a:solidFill>
            <a:srgbClr val="A066CB"/>
          </a:solidFill>
        </p:spPr>
      </p:sp>
      <p:sp>
        <p:nvSpPr>
          <p:cNvPr name="Freeform 4" id="4"/>
          <p:cNvSpPr/>
          <p:nvPr/>
        </p:nvSpPr>
        <p:spPr>
          <a:xfrm flipH="false" flipV="true" rot="-10800000">
            <a:off x="-786069" y="8186446"/>
            <a:ext cx="5660104" cy="3231734"/>
          </a:xfrm>
          <a:custGeom>
            <a:avLst/>
            <a:gdLst/>
            <a:ahLst/>
            <a:cxnLst/>
            <a:rect r="r" b="b" t="t" l="l"/>
            <a:pathLst>
              <a:path h="3231734" w="5660104">
                <a:moveTo>
                  <a:pt x="0" y="3231734"/>
                </a:moveTo>
                <a:lnTo>
                  <a:pt x="5660104" y="3231734"/>
                </a:lnTo>
                <a:lnTo>
                  <a:pt x="5660104" y="0"/>
                </a:lnTo>
                <a:lnTo>
                  <a:pt x="0" y="0"/>
                </a:lnTo>
                <a:lnTo>
                  <a:pt x="0" y="323173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51576" r="0" b="0"/>
            </a:stretch>
          </a:blipFill>
        </p:spPr>
      </p: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5975085" y="3207350"/>
            <a:ext cx="3218628" cy="6368609"/>
            <a:chOff x="0" y="0"/>
            <a:chExt cx="2620010" cy="518414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4"/>
              <a:stretch>
                <a:fillRect l="-8014" t="0" r="-8014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grpSp>
        <p:nvGrpSpPr>
          <p:cNvPr name="Group 15" id="15"/>
          <p:cNvGrpSpPr>
            <a:grpSpLocks noChangeAspect="true"/>
          </p:cNvGrpSpPr>
          <p:nvPr/>
        </p:nvGrpSpPr>
        <p:grpSpPr>
          <a:xfrm rot="0">
            <a:off x="11003426" y="1261961"/>
            <a:ext cx="3218628" cy="6368609"/>
            <a:chOff x="0" y="0"/>
            <a:chExt cx="2620010" cy="518414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5"/>
              <a:stretch>
                <a:fillRect l="-6634" t="0" r="-6634" b="0"/>
              </a:stretch>
            </a:blip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sp>
        <p:nvSpPr>
          <p:cNvPr name="TextBox 25" id="25"/>
          <p:cNvSpPr txBox="true"/>
          <p:nvPr/>
        </p:nvSpPr>
        <p:spPr>
          <a:xfrm rot="0">
            <a:off x="639049" y="608329"/>
            <a:ext cx="9086762" cy="8883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820"/>
              </a:lnSpc>
              <a:spcBef>
                <a:spcPct val="0"/>
              </a:spcBef>
            </a:pPr>
            <a:r>
              <a:rPr lang="en-US" sz="6200">
                <a:solidFill>
                  <a:srgbClr val="1836B2"/>
                </a:solidFill>
                <a:latin typeface="Fira Sans Semi-Bold"/>
              </a:rPr>
              <a:t>User Interface (UI)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5646801" y="2267381"/>
            <a:ext cx="3875197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900"/>
              </a:lnSpc>
              <a:spcBef>
                <a:spcPct val="0"/>
              </a:spcBef>
            </a:pPr>
            <a:r>
              <a:rPr lang="en-US" sz="3000" spc="-60">
                <a:solidFill>
                  <a:srgbClr val="000000"/>
                </a:solidFill>
                <a:latin typeface="Fira Sans Medium"/>
              </a:rPr>
              <a:t>DriverRegistrationPage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1854960" y="8051172"/>
            <a:ext cx="1975848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900"/>
              </a:lnSpc>
              <a:spcBef>
                <a:spcPct val="0"/>
              </a:spcBef>
            </a:pPr>
            <a:r>
              <a:rPr lang="en-US" sz="3000" spc="-60">
                <a:solidFill>
                  <a:srgbClr val="000000"/>
                </a:solidFill>
                <a:latin typeface="Fira Sans Medium"/>
              </a:rPr>
              <a:t>Feedback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2713548"/>
            <a:ext cx="5861332" cy="4394951"/>
            <a:chOff x="0" y="0"/>
            <a:chExt cx="7815109" cy="585993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97806" y="0"/>
              <a:ext cx="685150" cy="703046"/>
            </a:xfrm>
            <a:custGeom>
              <a:avLst/>
              <a:gdLst/>
              <a:ahLst/>
              <a:cxnLst/>
              <a:rect r="r" b="b" t="t" l="l"/>
              <a:pathLst>
                <a:path h="703046" w="685150">
                  <a:moveTo>
                    <a:pt x="0" y="0"/>
                  </a:moveTo>
                  <a:lnTo>
                    <a:pt x="685151" y="0"/>
                  </a:lnTo>
                  <a:lnTo>
                    <a:pt x="685151" y="703046"/>
                  </a:lnTo>
                  <a:lnTo>
                    <a:pt x="0" y="7030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474550" y="0"/>
              <a:ext cx="575219" cy="703046"/>
            </a:xfrm>
            <a:custGeom>
              <a:avLst/>
              <a:gdLst/>
              <a:ahLst/>
              <a:cxnLst/>
              <a:rect r="r" b="b" t="t" l="l"/>
              <a:pathLst>
                <a:path h="703046" w="575219">
                  <a:moveTo>
                    <a:pt x="0" y="0"/>
                  </a:moveTo>
                  <a:lnTo>
                    <a:pt x="575219" y="0"/>
                  </a:lnTo>
                  <a:lnTo>
                    <a:pt x="575219" y="703046"/>
                  </a:lnTo>
                  <a:lnTo>
                    <a:pt x="0" y="7030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2785397" y="39974"/>
              <a:ext cx="936349" cy="623098"/>
            </a:xfrm>
            <a:custGeom>
              <a:avLst/>
              <a:gdLst/>
              <a:ahLst/>
              <a:cxnLst/>
              <a:rect r="r" b="b" t="t" l="l"/>
              <a:pathLst>
                <a:path h="623098" w="936349">
                  <a:moveTo>
                    <a:pt x="0" y="0"/>
                  </a:moveTo>
                  <a:lnTo>
                    <a:pt x="936349" y="0"/>
                  </a:lnTo>
                  <a:lnTo>
                    <a:pt x="936349" y="623098"/>
                  </a:lnTo>
                  <a:lnTo>
                    <a:pt x="0" y="6230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4357083" y="63647"/>
              <a:ext cx="703697" cy="575752"/>
            </a:xfrm>
            <a:custGeom>
              <a:avLst/>
              <a:gdLst/>
              <a:ahLst/>
              <a:cxnLst/>
              <a:rect r="r" b="b" t="t" l="l"/>
              <a:pathLst>
                <a:path h="575752" w="703697">
                  <a:moveTo>
                    <a:pt x="0" y="0"/>
                  </a:moveTo>
                  <a:lnTo>
                    <a:pt x="703697" y="0"/>
                  </a:lnTo>
                  <a:lnTo>
                    <a:pt x="703697" y="575752"/>
                  </a:lnTo>
                  <a:lnTo>
                    <a:pt x="0" y="5757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4224562" y="1386339"/>
              <a:ext cx="968738" cy="616470"/>
            </a:xfrm>
            <a:custGeom>
              <a:avLst/>
              <a:gdLst/>
              <a:ahLst/>
              <a:cxnLst/>
              <a:rect r="r" b="b" t="t" l="l"/>
              <a:pathLst>
                <a:path h="616470" w="968738">
                  <a:moveTo>
                    <a:pt x="0" y="0"/>
                  </a:moveTo>
                  <a:lnTo>
                    <a:pt x="968738" y="0"/>
                  </a:lnTo>
                  <a:lnTo>
                    <a:pt x="968738" y="616470"/>
                  </a:lnTo>
                  <a:lnTo>
                    <a:pt x="0" y="6164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2945337" y="1386339"/>
              <a:ext cx="616470" cy="616470"/>
            </a:xfrm>
            <a:custGeom>
              <a:avLst/>
              <a:gdLst/>
              <a:ahLst/>
              <a:cxnLst/>
              <a:rect r="r" b="b" t="t" l="l"/>
              <a:pathLst>
                <a:path h="616470" w="616470">
                  <a:moveTo>
                    <a:pt x="0" y="0"/>
                  </a:moveTo>
                  <a:lnTo>
                    <a:pt x="616469" y="0"/>
                  </a:lnTo>
                  <a:lnTo>
                    <a:pt x="616469" y="616470"/>
                  </a:lnTo>
                  <a:lnTo>
                    <a:pt x="0" y="6164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1453925" y="1386339"/>
              <a:ext cx="616470" cy="616470"/>
            </a:xfrm>
            <a:custGeom>
              <a:avLst/>
              <a:gdLst/>
              <a:ahLst/>
              <a:cxnLst/>
              <a:rect r="r" b="b" t="t" l="l"/>
              <a:pathLst>
                <a:path h="616470" w="616470">
                  <a:moveTo>
                    <a:pt x="0" y="0"/>
                  </a:moveTo>
                  <a:lnTo>
                    <a:pt x="616469" y="0"/>
                  </a:lnTo>
                  <a:lnTo>
                    <a:pt x="616469" y="616470"/>
                  </a:lnTo>
                  <a:lnTo>
                    <a:pt x="0" y="6164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1442355"/>
              <a:ext cx="880763" cy="504437"/>
            </a:xfrm>
            <a:custGeom>
              <a:avLst/>
              <a:gdLst/>
              <a:ahLst/>
              <a:cxnLst/>
              <a:rect r="r" b="b" t="t" l="l"/>
              <a:pathLst>
                <a:path h="504437" w="880763">
                  <a:moveTo>
                    <a:pt x="0" y="0"/>
                  </a:moveTo>
                  <a:lnTo>
                    <a:pt x="880763" y="0"/>
                  </a:lnTo>
                  <a:lnTo>
                    <a:pt x="880763" y="504437"/>
                  </a:lnTo>
                  <a:lnTo>
                    <a:pt x="0" y="5044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5736106" y="0"/>
              <a:ext cx="736524" cy="703046"/>
            </a:xfrm>
            <a:custGeom>
              <a:avLst/>
              <a:gdLst/>
              <a:ahLst/>
              <a:cxnLst/>
              <a:rect r="r" b="b" t="t" l="l"/>
              <a:pathLst>
                <a:path h="703046" w="736524">
                  <a:moveTo>
                    <a:pt x="0" y="0"/>
                  </a:moveTo>
                  <a:lnTo>
                    <a:pt x="736524" y="0"/>
                  </a:lnTo>
                  <a:lnTo>
                    <a:pt x="736524" y="703046"/>
                  </a:lnTo>
                  <a:lnTo>
                    <a:pt x="0" y="7030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140740" y="2633534"/>
              <a:ext cx="599282" cy="599282"/>
            </a:xfrm>
            <a:custGeom>
              <a:avLst/>
              <a:gdLst/>
              <a:ahLst/>
              <a:cxnLst/>
              <a:rect r="r" b="b" t="t" l="l"/>
              <a:pathLst>
                <a:path h="599282" w="599282">
                  <a:moveTo>
                    <a:pt x="0" y="0"/>
                  </a:moveTo>
                  <a:lnTo>
                    <a:pt x="599283" y="0"/>
                  </a:lnTo>
                  <a:lnTo>
                    <a:pt x="599283" y="599283"/>
                  </a:lnTo>
                  <a:lnTo>
                    <a:pt x="0" y="5992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0"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2896850" y="2576453"/>
              <a:ext cx="713444" cy="713444"/>
            </a:xfrm>
            <a:custGeom>
              <a:avLst/>
              <a:gdLst/>
              <a:ahLst/>
              <a:cxnLst/>
              <a:rect r="r" b="b" t="t" l="l"/>
              <a:pathLst>
                <a:path h="713444" w="713444">
                  <a:moveTo>
                    <a:pt x="0" y="0"/>
                  </a:moveTo>
                  <a:lnTo>
                    <a:pt x="713444" y="0"/>
                  </a:lnTo>
                  <a:lnTo>
                    <a:pt x="713444" y="713444"/>
                  </a:lnTo>
                  <a:lnTo>
                    <a:pt x="0" y="7134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2">
                <a:extLs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1446947" y="2576453"/>
              <a:ext cx="630425" cy="713444"/>
            </a:xfrm>
            <a:custGeom>
              <a:avLst/>
              <a:gdLst/>
              <a:ahLst/>
              <a:cxnLst/>
              <a:rect r="r" b="b" t="t" l="l"/>
              <a:pathLst>
                <a:path h="713444" w="630425">
                  <a:moveTo>
                    <a:pt x="0" y="0"/>
                  </a:moveTo>
                  <a:lnTo>
                    <a:pt x="630425" y="0"/>
                  </a:lnTo>
                  <a:lnTo>
                    <a:pt x="630425" y="713444"/>
                  </a:lnTo>
                  <a:lnTo>
                    <a:pt x="0" y="7134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4">
                <a:extLst>
                  <a:ext uri="{96DAC541-7B7A-43D3-8B79-37D633B846F1}">
                    <asvg:svgBlip xmlns:asvg="http://schemas.microsoft.com/office/drawing/2016/SVG/main" r:embed="rId2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4445195" y="2587807"/>
              <a:ext cx="527473" cy="690738"/>
            </a:xfrm>
            <a:custGeom>
              <a:avLst/>
              <a:gdLst/>
              <a:ahLst/>
              <a:cxnLst/>
              <a:rect r="r" b="b" t="t" l="l"/>
              <a:pathLst>
                <a:path h="690738" w="527473">
                  <a:moveTo>
                    <a:pt x="0" y="0"/>
                  </a:moveTo>
                  <a:lnTo>
                    <a:pt x="527473" y="0"/>
                  </a:lnTo>
                  <a:lnTo>
                    <a:pt x="527473" y="690737"/>
                  </a:lnTo>
                  <a:lnTo>
                    <a:pt x="0" y="690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6">
                <a:extLst>
                  <a:ext uri="{96DAC541-7B7A-43D3-8B79-37D633B846F1}">
                    <asvg:svgBlip xmlns:asvg="http://schemas.microsoft.com/office/drawing/2016/SVG/main" r:embed="rId2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5862610" y="2587807"/>
              <a:ext cx="483517" cy="690738"/>
            </a:xfrm>
            <a:custGeom>
              <a:avLst/>
              <a:gdLst/>
              <a:ahLst/>
              <a:cxnLst/>
              <a:rect r="r" b="b" t="t" l="l"/>
              <a:pathLst>
                <a:path h="690738" w="483517">
                  <a:moveTo>
                    <a:pt x="0" y="0"/>
                  </a:moveTo>
                  <a:lnTo>
                    <a:pt x="483516" y="0"/>
                  </a:lnTo>
                  <a:lnTo>
                    <a:pt x="483516" y="690737"/>
                  </a:lnTo>
                  <a:lnTo>
                    <a:pt x="0" y="690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8">
                <a:extLst>
                  <a:ext uri="{96DAC541-7B7A-43D3-8B79-37D633B846F1}">
                    <asvg:svgBlip xmlns:asvg="http://schemas.microsoft.com/office/drawing/2016/SVG/main" r:embed="rId2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110375" y="3937109"/>
              <a:ext cx="660012" cy="660012"/>
            </a:xfrm>
            <a:custGeom>
              <a:avLst/>
              <a:gdLst/>
              <a:ahLst/>
              <a:cxnLst/>
              <a:rect r="r" b="b" t="t" l="l"/>
              <a:pathLst>
                <a:path h="660012" w="660012">
                  <a:moveTo>
                    <a:pt x="0" y="0"/>
                  </a:moveTo>
                  <a:lnTo>
                    <a:pt x="660012" y="0"/>
                  </a:lnTo>
                  <a:lnTo>
                    <a:pt x="660012" y="660012"/>
                  </a:lnTo>
                  <a:lnTo>
                    <a:pt x="0" y="6600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0">
                <a:extLst>
                  <a:ext uri="{96DAC541-7B7A-43D3-8B79-37D633B846F1}">
                    <asvg:svgBlip xmlns:asvg="http://schemas.microsoft.com/office/drawing/2016/SVG/main" r:embed="rId3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4374255" y="5213582"/>
              <a:ext cx="669353" cy="608503"/>
            </a:xfrm>
            <a:custGeom>
              <a:avLst/>
              <a:gdLst/>
              <a:ahLst/>
              <a:cxnLst/>
              <a:rect r="r" b="b" t="t" l="l"/>
              <a:pathLst>
                <a:path h="608503" w="669353">
                  <a:moveTo>
                    <a:pt x="0" y="0"/>
                  </a:moveTo>
                  <a:lnTo>
                    <a:pt x="669353" y="0"/>
                  </a:lnTo>
                  <a:lnTo>
                    <a:pt x="669353" y="608503"/>
                  </a:lnTo>
                  <a:lnTo>
                    <a:pt x="0" y="6085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2">
                <a:extLst>
                  <a:ext uri="{96DAC541-7B7A-43D3-8B79-37D633B846F1}">
                    <asvg:svgBlip xmlns:asvg="http://schemas.microsoft.com/office/drawing/2016/SVG/main" r:embed="rId3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2901323" y="5294380"/>
              <a:ext cx="716615" cy="446907"/>
            </a:xfrm>
            <a:custGeom>
              <a:avLst/>
              <a:gdLst/>
              <a:ahLst/>
              <a:cxnLst/>
              <a:rect r="r" b="b" t="t" l="l"/>
              <a:pathLst>
                <a:path h="446907" w="716615">
                  <a:moveTo>
                    <a:pt x="0" y="0"/>
                  </a:moveTo>
                  <a:lnTo>
                    <a:pt x="716615" y="0"/>
                  </a:lnTo>
                  <a:lnTo>
                    <a:pt x="716615" y="446907"/>
                  </a:lnTo>
                  <a:lnTo>
                    <a:pt x="0" y="4469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4">
                <a:extLst>
                  <a:ext uri="{96DAC541-7B7A-43D3-8B79-37D633B846F1}">
                    <asvg:svgBlip xmlns:asvg="http://schemas.microsoft.com/office/drawing/2016/SVG/main" r:embed="rId3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103865" y="5289865"/>
              <a:ext cx="685150" cy="455936"/>
            </a:xfrm>
            <a:custGeom>
              <a:avLst/>
              <a:gdLst/>
              <a:ahLst/>
              <a:cxnLst/>
              <a:rect r="r" b="b" t="t" l="l"/>
              <a:pathLst>
                <a:path h="455936" w="685150">
                  <a:moveTo>
                    <a:pt x="0" y="0"/>
                  </a:moveTo>
                  <a:lnTo>
                    <a:pt x="685150" y="0"/>
                  </a:lnTo>
                  <a:lnTo>
                    <a:pt x="685150" y="455937"/>
                  </a:lnTo>
                  <a:lnTo>
                    <a:pt x="0" y="4559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6">
                <a:extLst>
                  <a:ext uri="{96DAC541-7B7A-43D3-8B79-37D633B846F1}">
                    <asvg:svgBlip xmlns:asvg="http://schemas.microsoft.com/office/drawing/2016/SVG/main" r:embed="rId3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1553789" y="5175732"/>
              <a:ext cx="416742" cy="684203"/>
            </a:xfrm>
            <a:custGeom>
              <a:avLst/>
              <a:gdLst/>
              <a:ahLst/>
              <a:cxnLst/>
              <a:rect r="r" b="b" t="t" l="l"/>
              <a:pathLst>
                <a:path h="684203" w="416742">
                  <a:moveTo>
                    <a:pt x="0" y="0"/>
                  </a:moveTo>
                  <a:lnTo>
                    <a:pt x="416741" y="0"/>
                  </a:lnTo>
                  <a:lnTo>
                    <a:pt x="416741" y="684203"/>
                  </a:lnTo>
                  <a:lnTo>
                    <a:pt x="0" y="6842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8">
                <a:extLst>
                  <a:ext uri="{96DAC541-7B7A-43D3-8B79-37D633B846F1}">
                    <asvg:svgBlip xmlns:asvg="http://schemas.microsoft.com/office/drawing/2016/SVG/main" r:embed="rId3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4404680" y="3962863"/>
              <a:ext cx="608503" cy="608503"/>
            </a:xfrm>
            <a:custGeom>
              <a:avLst/>
              <a:gdLst/>
              <a:ahLst/>
              <a:cxnLst/>
              <a:rect r="r" b="b" t="t" l="l"/>
              <a:pathLst>
                <a:path h="608503" w="608503">
                  <a:moveTo>
                    <a:pt x="0" y="0"/>
                  </a:moveTo>
                  <a:lnTo>
                    <a:pt x="608503" y="0"/>
                  </a:lnTo>
                  <a:lnTo>
                    <a:pt x="608503" y="608503"/>
                  </a:lnTo>
                  <a:lnTo>
                    <a:pt x="0" y="6085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0">
                <a:extLst>
                  <a:ext uri="{96DAC541-7B7A-43D3-8B79-37D633B846F1}">
                    <asvg:svgBlip xmlns:asvg="http://schemas.microsoft.com/office/drawing/2016/SVG/main" r:embed="rId4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2938297" y="3916810"/>
              <a:ext cx="630548" cy="700609"/>
            </a:xfrm>
            <a:custGeom>
              <a:avLst/>
              <a:gdLst/>
              <a:ahLst/>
              <a:cxnLst/>
              <a:rect r="r" b="b" t="t" l="l"/>
              <a:pathLst>
                <a:path h="700609" w="630548">
                  <a:moveTo>
                    <a:pt x="0" y="0"/>
                  </a:moveTo>
                  <a:lnTo>
                    <a:pt x="630549" y="0"/>
                  </a:lnTo>
                  <a:lnTo>
                    <a:pt x="630549" y="700609"/>
                  </a:lnTo>
                  <a:lnTo>
                    <a:pt x="0" y="7006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2">
                <a:extLst>
                  <a:ext uri="{96DAC541-7B7A-43D3-8B79-37D633B846F1}">
                    <asvg:svgBlip xmlns:asvg="http://schemas.microsoft.com/office/drawing/2016/SVG/main" r:embed="rId4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1457908" y="3962863"/>
              <a:ext cx="608503" cy="608503"/>
            </a:xfrm>
            <a:custGeom>
              <a:avLst/>
              <a:gdLst/>
              <a:ahLst/>
              <a:cxnLst/>
              <a:rect r="r" b="b" t="t" l="l"/>
              <a:pathLst>
                <a:path h="608503" w="608503">
                  <a:moveTo>
                    <a:pt x="0" y="0"/>
                  </a:moveTo>
                  <a:lnTo>
                    <a:pt x="608503" y="0"/>
                  </a:lnTo>
                  <a:lnTo>
                    <a:pt x="608503" y="608503"/>
                  </a:lnTo>
                  <a:lnTo>
                    <a:pt x="0" y="6085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4">
                <a:extLst>
                  <a:ext uri="{96DAC541-7B7A-43D3-8B79-37D633B846F1}">
                    <asvg:svgBlip xmlns:asvg="http://schemas.microsoft.com/office/drawing/2016/SVG/main" r:embed="rId4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5800470" y="3963216"/>
              <a:ext cx="607797" cy="607797"/>
            </a:xfrm>
            <a:custGeom>
              <a:avLst/>
              <a:gdLst/>
              <a:ahLst/>
              <a:cxnLst/>
              <a:rect r="r" b="b" t="t" l="l"/>
              <a:pathLst>
                <a:path h="607797" w="607797">
                  <a:moveTo>
                    <a:pt x="0" y="0"/>
                  </a:moveTo>
                  <a:lnTo>
                    <a:pt x="607796" y="0"/>
                  </a:lnTo>
                  <a:lnTo>
                    <a:pt x="607796" y="607797"/>
                  </a:lnTo>
                  <a:lnTo>
                    <a:pt x="0" y="6077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6">
                <a:extLst>
                  <a:ext uri="{96DAC541-7B7A-43D3-8B79-37D633B846F1}">
                    <asvg:svgBlip xmlns:asvg="http://schemas.microsoft.com/office/drawing/2016/SVG/main" r:embed="rId4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5792944" y="5206409"/>
              <a:ext cx="622849" cy="622849"/>
            </a:xfrm>
            <a:custGeom>
              <a:avLst/>
              <a:gdLst/>
              <a:ahLst/>
              <a:cxnLst/>
              <a:rect r="r" b="b" t="t" l="l"/>
              <a:pathLst>
                <a:path h="622849" w="622849">
                  <a:moveTo>
                    <a:pt x="0" y="0"/>
                  </a:moveTo>
                  <a:lnTo>
                    <a:pt x="622848" y="0"/>
                  </a:lnTo>
                  <a:lnTo>
                    <a:pt x="622848" y="622849"/>
                  </a:lnTo>
                  <a:lnTo>
                    <a:pt x="0" y="6228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8">
                <a:extLst>
                  <a:ext uri="{96DAC541-7B7A-43D3-8B79-37D633B846F1}">
                    <asvg:svgBlip xmlns:asvg="http://schemas.microsoft.com/office/drawing/2016/SVG/main" r:embed="rId4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7" id="27"/>
            <p:cNvSpPr/>
            <p:nvPr/>
          </p:nvSpPr>
          <p:spPr>
            <a:xfrm flipH="false" flipV="false" rot="0">
              <a:off x="7131855" y="80645"/>
              <a:ext cx="677195" cy="541756"/>
            </a:xfrm>
            <a:custGeom>
              <a:avLst/>
              <a:gdLst/>
              <a:ahLst/>
              <a:cxnLst/>
              <a:rect r="r" b="b" t="t" l="l"/>
              <a:pathLst>
                <a:path h="541756" w="677195">
                  <a:moveTo>
                    <a:pt x="0" y="0"/>
                  </a:moveTo>
                  <a:lnTo>
                    <a:pt x="677195" y="0"/>
                  </a:lnTo>
                  <a:lnTo>
                    <a:pt x="677195" y="541756"/>
                  </a:lnTo>
                  <a:lnTo>
                    <a:pt x="0" y="5417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0">
                <a:extLst>
                  <a:ext uri="{96DAC541-7B7A-43D3-8B79-37D633B846F1}">
                    <asvg:svgBlip xmlns:asvg="http://schemas.microsoft.com/office/drawing/2016/SVG/main" r:embed="rId5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8" id="28"/>
            <p:cNvSpPr/>
            <p:nvPr/>
          </p:nvSpPr>
          <p:spPr>
            <a:xfrm flipH="false" flipV="false" rot="0">
              <a:off x="7137914" y="5286972"/>
              <a:ext cx="677195" cy="461724"/>
            </a:xfrm>
            <a:custGeom>
              <a:avLst/>
              <a:gdLst/>
              <a:ahLst/>
              <a:cxnLst/>
              <a:rect r="r" b="b" t="t" l="l"/>
              <a:pathLst>
                <a:path h="461724" w="677195">
                  <a:moveTo>
                    <a:pt x="0" y="0"/>
                  </a:moveTo>
                  <a:lnTo>
                    <a:pt x="677195" y="0"/>
                  </a:lnTo>
                  <a:lnTo>
                    <a:pt x="677195" y="461724"/>
                  </a:lnTo>
                  <a:lnTo>
                    <a:pt x="0" y="4617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2">
                <a:extLst>
                  <a:ext uri="{96DAC541-7B7A-43D3-8B79-37D633B846F1}">
                    <asvg:svgBlip xmlns:asvg="http://schemas.microsoft.com/office/drawing/2016/SVG/main" r:embed="rId5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9" id="29"/>
            <p:cNvSpPr/>
            <p:nvPr/>
          </p:nvSpPr>
          <p:spPr>
            <a:xfrm flipH="false" flipV="false" rot="0">
              <a:off x="7222728" y="3948778"/>
              <a:ext cx="495448" cy="636674"/>
            </a:xfrm>
            <a:custGeom>
              <a:avLst/>
              <a:gdLst/>
              <a:ahLst/>
              <a:cxnLst/>
              <a:rect r="r" b="b" t="t" l="l"/>
              <a:pathLst>
                <a:path h="636674" w="495448">
                  <a:moveTo>
                    <a:pt x="0" y="0"/>
                  </a:moveTo>
                  <a:lnTo>
                    <a:pt x="495449" y="0"/>
                  </a:lnTo>
                  <a:lnTo>
                    <a:pt x="495449" y="636674"/>
                  </a:lnTo>
                  <a:lnTo>
                    <a:pt x="0" y="6366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4">
                <a:extLst>
                  <a:ext uri="{96DAC541-7B7A-43D3-8B79-37D633B846F1}">
                    <asvg:svgBlip xmlns:asvg="http://schemas.microsoft.com/office/drawing/2016/SVG/main" r:embed="rId5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0" id="30"/>
            <p:cNvSpPr/>
            <p:nvPr/>
          </p:nvSpPr>
          <p:spPr>
            <a:xfrm flipH="false" flipV="false" rot="0">
              <a:off x="7125796" y="1376237"/>
              <a:ext cx="689313" cy="636674"/>
            </a:xfrm>
            <a:custGeom>
              <a:avLst/>
              <a:gdLst/>
              <a:ahLst/>
              <a:cxnLst/>
              <a:rect r="r" b="b" t="t" l="l"/>
              <a:pathLst>
                <a:path h="636674" w="689313">
                  <a:moveTo>
                    <a:pt x="0" y="0"/>
                  </a:moveTo>
                  <a:lnTo>
                    <a:pt x="689313" y="0"/>
                  </a:lnTo>
                  <a:lnTo>
                    <a:pt x="689313" y="636674"/>
                  </a:lnTo>
                  <a:lnTo>
                    <a:pt x="0" y="6366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6">
                <a:extLst>
                  <a:ext uri="{96DAC541-7B7A-43D3-8B79-37D633B846F1}">
                    <asvg:svgBlip xmlns:asvg="http://schemas.microsoft.com/office/drawing/2016/SVG/main" r:embed="rId5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1" id="31"/>
            <p:cNvSpPr/>
            <p:nvPr/>
          </p:nvSpPr>
          <p:spPr>
            <a:xfrm flipH="false" flipV="false" rot="0">
              <a:off x="7215783" y="2614838"/>
              <a:ext cx="509340" cy="636674"/>
            </a:xfrm>
            <a:custGeom>
              <a:avLst/>
              <a:gdLst/>
              <a:ahLst/>
              <a:cxnLst/>
              <a:rect r="r" b="b" t="t" l="l"/>
              <a:pathLst>
                <a:path h="636674" w="509340">
                  <a:moveTo>
                    <a:pt x="0" y="0"/>
                  </a:moveTo>
                  <a:lnTo>
                    <a:pt x="509339" y="0"/>
                  </a:lnTo>
                  <a:lnTo>
                    <a:pt x="509339" y="636675"/>
                  </a:lnTo>
                  <a:lnTo>
                    <a:pt x="0" y="6366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8">
                <a:extLst>
                  <a:ext uri="{96DAC541-7B7A-43D3-8B79-37D633B846F1}">
                    <asvg:svgBlip xmlns:asvg="http://schemas.microsoft.com/office/drawing/2016/SVG/main" r:embed="rId5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2" id="32"/>
            <p:cNvSpPr/>
            <p:nvPr/>
          </p:nvSpPr>
          <p:spPr>
            <a:xfrm flipH="false" flipV="false" rot="0">
              <a:off x="5786031" y="1376237"/>
              <a:ext cx="636674" cy="636674"/>
            </a:xfrm>
            <a:custGeom>
              <a:avLst/>
              <a:gdLst/>
              <a:ahLst/>
              <a:cxnLst/>
              <a:rect r="r" b="b" t="t" l="l"/>
              <a:pathLst>
                <a:path h="636674" w="636674">
                  <a:moveTo>
                    <a:pt x="0" y="0"/>
                  </a:moveTo>
                  <a:lnTo>
                    <a:pt x="636674" y="0"/>
                  </a:lnTo>
                  <a:lnTo>
                    <a:pt x="636674" y="636674"/>
                  </a:lnTo>
                  <a:lnTo>
                    <a:pt x="0" y="6366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0">
                <a:extLst>
                  <a:ext uri="{96DAC541-7B7A-43D3-8B79-37D633B846F1}">
                    <asvg:svgBlip xmlns:asvg="http://schemas.microsoft.com/office/drawing/2016/SVG/main" r:embed="rId61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33" id="33"/>
          <p:cNvGrpSpPr/>
          <p:nvPr/>
        </p:nvGrpSpPr>
        <p:grpSpPr>
          <a:xfrm rot="0">
            <a:off x="0" y="9305925"/>
            <a:ext cx="19280880" cy="1312977"/>
            <a:chOff x="0" y="0"/>
            <a:chExt cx="25707840" cy="1750636"/>
          </a:xfrm>
        </p:grpSpPr>
        <p:grpSp>
          <p:nvGrpSpPr>
            <p:cNvPr name="Group 34" id="34"/>
            <p:cNvGrpSpPr/>
            <p:nvPr/>
          </p:nvGrpSpPr>
          <p:grpSpPr>
            <a:xfrm rot="5400000">
              <a:off x="13125860" y="-10831345"/>
              <a:ext cx="1750636" cy="23413325"/>
              <a:chOff x="0" y="0"/>
              <a:chExt cx="3130550" cy="41868551"/>
            </a:xfrm>
          </p:grpSpPr>
          <p:sp>
            <p:nvSpPr>
              <p:cNvPr name="Freeform 35" id="35"/>
              <p:cNvSpPr/>
              <p:nvPr/>
            </p:nvSpPr>
            <p:spPr>
              <a:xfrm flipH="false" flipV="false" rot="0">
                <a:off x="0" y="0"/>
                <a:ext cx="3130550" cy="41868551"/>
              </a:xfrm>
              <a:custGeom>
                <a:avLst/>
                <a:gdLst/>
                <a:ahLst/>
                <a:cxnLst/>
                <a:rect r="r" b="b" t="t" l="l"/>
                <a:pathLst>
                  <a:path h="41868551" w="3130550">
                    <a:moveTo>
                      <a:pt x="0" y="1123950"/>
                    </a:moveTo>
                    <a:lnTo>
                      <a:pt x="0" y="41868551"/>
                    </a:lnTo>
                    <a:lnTo>
                      <a:pt x="3130550" y="41868551"/>
                    </a:lnTo>
                    <a:lnTo>
                      <a:pt x="3130550" y="0"/>
                    </a:lnTo>
                    <a:close/>
                  </a:path>
                </a:pathLst>
              </a:custGeom>
              <a:solidFill>
                <a:srgbClr val="1836B2"/>
              </a:solidFill>
            </p:spPr>
          </p:sp>
        </p:grpSp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3066088" cy="1750636"/>
            </a:xfrm>
            <a:custGeom>
              <a:avLst/>
              <a:gdLst/>
              <a:ahLst/>
              <a:cxnLst/>
              <a:rect r="r" b="b" t="t" l="l"/>
              <a:pathLst>
                <a:path h="1750636" w="3066088">
                  <a:moveTo>
                    <a:pt x="0" y="0"/>
                  </a:moveTo>
                  <a:lnTo>
                    <a:pt x="3066088" y="0"/>
                  </a:lnTo>
                  <a:lnTo>
                    <a:pt x="3066088" y="1750636"/>
                  </a:lnTo>
                  <a:lnTo>
                    <a:pt x="0" y="17506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2">
                <a:extLst>
                  <a:ext uri="{96DAC541-7B7A-43D3-8B79-37D633B846F1}">
                    <asvg:svgBlip xmlns:asvg="http://schemas.microsoft.com/office/drawing/2016/SVG/main" r:embed="rId63"/>
                  </a:ext>
                </a:extLst>
              </a:blip>
              <a:stretch>
                <a:fillRect l="0" t="-51576" r="0" b="0"/>
              </a:stretch>
            </a:blipFill>
          </p:spPr>
        </p:sp>
      </p:grpSp>
      <p:grpSp>
        <p:nvGrpSpPr>
          <p:cNvPr name="Group 37" id="37"/>
          <p:cNvGrpSpPr/>
          <p:nvPr/>
        </p:nvGrpSpPr>
        <p:grpSpPr>
          <a:xfrm rot="0">
            <a:off x="2695939" y="1703761"/>
            <a:ext cx="4194092" cy="1359036"/>
            <a:chOff x="0" y="0"/>
            <a:chExt cx="5592123" cy="1812048"/>
          </a:xfrm>
        </p:grpSpPr>
        <p:sp>
          <p:nvSpPr>
            <p:cNvPr name="TextBox 38" id="38"/>
            <p:cNvSpPr txBox="true"/>
            <p:nvPr/>
          </p:nvSpPr>
          <p:spPr>
            <a:xfrm rot="0">
              <a:off x="0" y="-76200"/>
              <a:ext cx="5592123" cy="8805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5599"/>
                </a:lnSpc>
                <a:spcBef>
                  <a:spcPct val="0"/>
                </a:spcBef>
              </a:pPr>
              <a:r>
                <a:rPr lang="en-US" sz="3999" u="none">
                  <a:solidFill>
                    <a:srgbClr val="1836B2"/>
                  </a:solidFill>
                  <a:latin typeface="Fira Sans Medium"/>
                </a:rPr>
                <a:t>References </a:t>
              </a:r>
            </a:p>
          </p:txBody>
        </p:sp>
        <p:sp>
          <p:nvSpPr>
            <p:cNvPr name="TextBox 39" id="39"/>
            <p:cNvSpPr txBox="true"/>
            <p:nvPr/>
          </p:nvSpPr>
          <p:spPr>
            <a:xfrm rot="0">
              <a:off x="0" y="1406283"/>
              <a:ext cx="5592123" cy="4057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252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40" id="40"/>
          <p:cNvSpPr txBox="true"/>
          <p:nvPr/>
        </p:nvSpPr>
        <p:spPr>
          <a:xfrm rot="0">
            <a:off x="7544678" y="874632"/>
            <a:ext cx="10743322" cy="80251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613AFF"/>
                </a:solidFill>
                <a:latin typeface="Fira Sans Bold"/>
              </a:rPr>
              <a:t>1.    Mohamad Niza, Sabiroh Md Sabri, &amp; Najiah Filzah. (2021, July 31). E-Hailing Service Satisfaction: A Case Study of Students in a Higher Education Institution in Perlis, Malaysia. ResearchGate; UiTM Press, Universiti Teknologi MARA. https://www.researchgate.net/publication/354655814_E-Hailing_Service_Satisfaction_A_Case_Study_of_Students_in_a_Higher_Education_Institution_in_Perlis_Malaysia  </a:t>
            </a:r>
          </a:p>
          <a:p>
            <a:pPr algn="ctr">
              <a:lnSpc>
                <a:spcPts val="2940"/>
              </a:lnSpc>
            </a:pPr>
          </a:p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613AFF"/>
                </a:solidFill>
                <a:latin typeface="Fira Sans Bold"/>
              </a:rPr>
              <a:t>2. material library - Dart API. (2023). Flutter.dev. https://api.flutter.dev/flutter/material/material-library.html</a:t>
            </a:r>
          </a:p>
          <a:p>
            <a:pPr algn="ctr">
              <a:lnSpc>
                <a:spcPts val="2940"/>
              </a:lnSpc>
            </a:pPr>
          </a:p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613AFF"/>
                </a:solidFill>
                <a:latin typeface="Fira Sans Bold"/>
              </a:rPr>
              <a:t>3.    Course: PEMBANGUNAN APLIKASI MUDAH ALIH BERASASKAN KERANGKA. (2023). Umt.edu.my.https://epembelajaran.umt.edu.my/oceania/course/view.php?id=10761 </a:t>
            </a:r>
          </a:p>
          <a:p>
            <a:pPr algn="ctr">
              <a:lnSpc>
                <a:spcPts val="2940"/>
              </a:lnSpc>
            </a:pPr>
          </a:p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613AFF"/>
                </a:solidFill>
                <a:latin typeface="Fira Sans Bold"/>
              </a:rPr>
              <a:t>4. Bard. (2023). Google.com. https://bard.google.com/chat</a:t>
            </a:r>
          </a:p>
          <a:p>
            <a:pPr algn="ctr">
              <a:lnSpc>
                <a:spcPts val="2940"/>
              </a:lnSpc>
            </a:pPr>
          </a:p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613AFF"/>
                </a:solidFill>
                <a:latin typeface="Fira Sans Bold"/>
              </a:rPr>
              <a:t>5. </a:t>
            </a:r>
            <a:r>
              <a:rPr lang="en-US" sz="2100" u="sng">
                <a:solidFill>
                  <a:srgbClr val="613AFF"/>
                </a:solidFill>
                <a:latin typeface="Fira Sans Bold"/>
                <a:hlinkClick r:id="rId64" tooltip="https://chat.openai.com/share/d015d1c0-6cfd-431c-a75f-bc6d8cc9b5d4"/>
              </a:rPr>
              <a:t>ChatGPT. (2024). Openai.com. https://chat.openai.com </a:t>
            </a:r>
          </a:p>
          <a:p>
            <a:pPr algn="ctr">
              <a:lnSpc>
                <a:spcPts val="2940"/>
              </a:lnSpc>
            </a:pPr>
          </a:p>
          <a:p>
            <a:pPr algn="ctr">
              <a:lnSpc>
                <a:spcPts val="2940"/>
              </a:lnSpc>
            </a:pPr>
          </a:p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613AFF"/>
                </a:solidFill>
                <a:latin typeface="Fira Sans Bold"/>
              </a:rPr>
              <a:t>6.    Produle. (2023). MockFlow - Wireframe Tools, Prototyping Tools, UI Mockups, UX Suite, Remote designing. Mockflow.com. https://mockflow.com/ </a:t>
            </a:r>
          </a:p>
          <a:p>
            <a:pPr algn="ctr" marL="0" indent="0" lvl="0">
              <a:lnSpc>
                <a:spcPts val="4896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DAF5HeNQ0hw</dc:identifier>
  <dcterms:modified xsi:type="dcterms:W3CDTF">2011-08-01T06:04:30Z</dcterms:modified>
  <cp:revision>1</cp:revision>
  <dc:title>Assignment1-CSM3114(Slide)</dc:title>
</cp:coreProperties>
</file>